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40"/>
    <p:sldId id="257" r:id="rId41"/>
    <p:sldId id="258" r:id="rId42"/>
    <p:sldId id="259" r:id="rId43"/>
    <p:sldId id="260" r:id="rId44"/>
    <p:sldId id="261" r:id="rId45"/>
    <p:sldId id="262" r:id="rId46"/>
    <p:sldId id="263" r:id="rId47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Poppins Light" charset="1" panose="02000000000000000000"/>
      <p:regular r:id="rId10"/>
    </p:embeddedFont>
    <p:embeddedFont>
      <p:font typeface="Poppins Light Bold" charset="1" panose="02000000000000000000"/>
      <p:regular r:id="rId11"/>
    </p:embeddedFont>
    <p:embeddedFont>
      <p:font typeface="Open Sans Extra Bold" charset="1" panose="020B0906030804020204"/>
      <p:regular r:id="rId12"/>
    </p:embeddedFont>
    <p:embeddedFont>
      <p:font typeface="Open Sans Extra Bold Italics" charset="1" panose="020B0906030804020204"/>
      <p:regular r:id="rId13"/>
    </p:embeddedFont>
    <p:embeddedFont>
      <p:font typeface="Proxima Nova" charset="1" panose="02000506030000020004"/>
      <p:regular r:id="rId14"/>
    </p:embeddedFont>
    <p:embeddedFont>
      <p:font typeface="Proxima Nova Bold" charset="1" panose="02000506030000020004"/>
      <p:regular r:id="rId15"/>
    </p:embeddedFont>
    <p:embeddedFont>
      <p:font typeface="Proxima Nova Italics" charset="1" panose="02000506030000020004"/>
      <p:regular r:id="rId16"/>
    </p:embeddedFont>
    <p:embeddedFont>
      <p:font typeface="Proxima Nova Bold Italics" charset="1" panose="02000506030000020004"/>
      <p:regular r:id="rId17"/>
    </p:embeddedFont>
    <p:embeddedFont>
      <p:font typeface="Proxima Nova Light" charset="1" panose="02000506030000020004"/>
      <p:regular r:id="rId18"/>
    </p:embeddedFont>
    <p:embeddedFont>
      <p:font typeface="Proxima Nova Light Italics" charset="1" panose="02000506030000020004"/>
      <p:regular r:id="rId19"/>
    </p:embeddedFont>
    <p:embeddedFont>
      <p:font typeface="Proxima Nova Heavy" charset="1" panose="02000506030000020004"/>
      <p:regular r:id="rId20"/>
    </p:embeddedFont>
    <p:embeddedFont>
      <p:font typeface="Proxima Nova Heavy Italics" charset="1" panose="02000506030000020004"/>
      <p:regular r:id="rId21"/>
    </p:embeddedFont>
    <p:embeddedFont>
      <p:font typeface="Montserrat" charset="1" panose="00000500000000000000"/>
      <p:regular r:id="rId22"/>
    </p:embeddedFont>
    <p:embeddedFont>
      <p:font typeface="Montserrat Bold" charset="1" panose="00000800000000000000"/>
      <p:regular r:id="rId23"/>
    </p:embeddedFont>
    <p:embeddedFont>
      <p:font typeface="Montserrat Italics" charset="1" panose="00000500000000000000"/>
      <p:regular r:id="rId24"/>
    </p:embeddedFont>
    <p:embeddedFont>
      <p:font typeface="Montserrat Bold Italics" charset="1" panose="00000800000000000000"/>
      <p:regular r:id="rId25"/>
    </p:embeddedFont>
    <p:embeddedFont>
      <p:font typeface="Montserrat Thin" charset="1" panose="00000300000000000000"/>
      <p:regular r:id="rId26"/>
    </p:embeddedFont>
    <p:embeddedFont>
      <p:font typeface="Montserrat Thin Italics" charset="1" panose="00000300000000000000"/>
      <p:regular r:id="rId27"/>
    </p:embeddedFont>
    <p:embeddedFont>
      <p:font typeface="Montserrat Extra-Light" charset="1" panose="00000300000000000000"/>
      <p:regular r:id="rId28"/>
    </p:embeddedFont>
    <p:embeddedFont>
      <p:font typeface="Montserrat Extra-Light Italics" charset="1" panose="00000300000000000000"/>
      <p:regular r:id="rId29"/>
    </p:embeddedFont>
    <p:embeddedFont>
      <p:font typeface="Montserrat Light" charset="1" panose="00000400000000000000"/>
      <p:regular r:id="rId30"/>
    </p:embeddedFont>
    <p:embeddedFont>
      <p:font typeface="Montserrat Light Italics" charset="1" panose="00000400000000000000"/>
      <p:regular r:id="rId31"/>
    </p:embeddedFont>
    <p:embeddedFont>
      <p:font typeface="Montserrat Medium" charset="1" panose="00000600000000000000"/>
      <p:regular r:id="rId32"/>
    </p:embeddedFont>
    <p:embeddedFont>
      <p:font typeface="Montserrat Medium Italics" charset="1" panose="00000600000000000000"/>
      <p:regular r:id="rId33"/>
    </p:embeddedFont>
    <p:embeddedFont>
      <p:font typeface="Montserrat Semi-Bold" charset="1" panose="00000700000000000000"/>
      <p:regular r:id="rId34"/>
    </p:embeddedFont>
    <p:embeddedFont>
      <p:font typeface="Montserrat Semi-Bold Italics" charset="1" panose="00000700000000000000"/>
      <p:regular r:id="rId35"/>
    </p:embeddedFont>
    <p:embeddedFont>
      <p:font typeface="Montserrat Ultra-Bold" charset="1" panose="00000900000000000000"/>
      <p:regular r:id="rId36"/>
    </p:embeddedFont>
    <p:embeddedFont>
      <p:font typeface="Montserrat Ultra-Bold Italics" charset="1" panose="00000900000000000000"/>
      <p:regular r:id="rId37"/>
    </p:embeddedFont>
    <p:embeddedFont>
      <p:font typeface="Montserrat Heavy" charset="1" panose="00000A00000000000000"/>
      <p:regular r:id="rId38"/>
    </p:embeddedFont>
    <p:embeddedFont>
      <p:font typeface="Montserrat Heavy Italics" charset="1" panose="00000A00000000000000"/>
      <p:regular r:id="rId3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slides/slide1.xml" Type="http://schemas.openxmlformats.org/officeDocument/2006/relationships/slide"/><Relationship Id="rId41" Target="slides/slide2.xml" Type="http://schemas.openxmlformats.org/officeDocument/2006/relationships/slide"/><Relationship Id="rId42" Target="slides/slide3.xml" Type="http://schemas.openxmlformats.org/officeDocument/2006/relationships/slide"/><Relationship Id="rId43" Target="slides/slide4.xml" Type="http://schemas.openxmlformats.org/officeDocument/2006/relationships/slide"/><Relationship Id="rId44" Target="slides/slide5.xml" Type="http://schemas.openxmlformats.org/officeDocument/2006/relationships/slide"/><Relationship Id="rId45" Target="slides/slide6.xml" Type="http://schemas.openxmlformats.org/officeDocument/2006/relationships/slide"/><Relationship Id="rId46" Target="slides/slide7.xml" Type="http://schemas.openxmlformats.org/officeDocument/2006/relationships/slide"/><Relationship Id="rId47" Target="slides/slide8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jpeg>
</file>

<file path=ppt/media/image3.png>
</file>

<file path=ppt/media/image4.png>
</file>

<file path=ppt/media/image5.png>
</file>

<file path=ppt/media/image6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jpe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59419" y="-196621"/>
            <a:ext cx="3711061" cy="10680242"/>
            <a:chOff x="0" y="0"/>
            <a:chExt cx="1255347" cy="361282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55347" cy="3612823"/>
            </a:xfrm>
            <a:custGeom>
              <a:avLst/>
              <a:gdLst/>
              <a:ahLst/>
              <a:cxnLst/>
              <a:rect r="r" b="b" t="t" l="l"/>
              <a:pathLst>
                <a:path h="3612823" w="1255347">
                  <a:moveTo>
                    <a:pt x="0" y="0"/>
                  </a:moveTo>
                  <a:lnTo>
                    <a:pt x="1255347" y="0"/>
                  </a:lnTo>
                  <a:lnTo>
                    <a:pt x="1255347" y="3612823"/>
                  </a:lnTo>
                  <a:lnTo>
                    <a:pt x="0" y="3612823"/>
                  </a:lnTo>
                  <a:close/>
                </a:path>
              </a:pathLst>
            </a:custGeom>
            <a:solidFill>
              <a:srgbClr val="18445D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6934429" y="9395805"/>
            <a:ext cx="1550626" cy="1087816"/>
            <a:chOff x="0" y="0"/>
            <a:chExt cx="1793623" cy="125828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793623" cy="1258286"/>
            </a:xfrm>
            <a:custGeom>
              <a:avLst/>
              <a:gdLst/>
              <a:ahLst/>
              <a:cxnLst/>
              <a:rect r="r" b="b" t="t" l="l"/>
              <a:pathLst>
                <a:path h="1258286" w="1793623">
                  <a:moveTo>
                    <a:pt x="0" y="0"/>
                  </a:moveTo>
                  <a:lnTo>
                    <a:pt x="1793623" y="0"/>
                  </a:lnTo>
                  <a:lnTo>
                    <a:pt x="1793623" y="1258286"/>
                  </a:lnTo>
                  <a:lnTo>
                    <a:pt x="0" y="1258286"/>
                  </a:lnTo>
                  <a:close/>
                </a:path>
              </a:pathLst>
            </a:custGeom>
            <a:solidFill>
              <a:srgbClr val="FFDE59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6934429" y="-196621"/>
            <a:ext cx="1550626" cy="1087816"/>
            <a:chOff x="0" y="0"/>
            <a:chExt cx="1793623" cy="125828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793623" cy="1258286"/>
            </a:xfrm>
            <a:custGeom>
              <a:avLst/>
              <a:gdLst/>
              <a:ahLst/>
              <a:cxnLst/>
              <a:rect r="r" b="b" t="t" l="l"/>
              <a:pathLst>
                <a:path h="1258286" w="1793623">
                  <a:moveTo>
                    <a:pt x="0" y="0"/>
                  </a:moveTo>
                  <a:lnTo>
                    <a:pt x="1793623" y="0"/>
                  </a:lnTo>
                  <a:lnTo>
                    <a:pt x="1793623" y="1258286"/>
                  </a:lnTo>
                  <a:lnTo>
                    <a:pt x="0" y="1258286"/>
                  </a:lnTo>
                  <a:close/>
                </a:path>
              </a:pathLst>
            </a:custGeom>
            <a:solidFill>
              <a:srgbClr val="FFDE59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1028700" y="700695"/>
            <a:ext cx="4645885" cy="3967328"/>
            <a:chOff x="0" y="0"/>
            <a:chExt cx="812800" cy="69408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694086"/>
            </a:xfrm>
            <a:custGeom>
              <a:avLst/>
              <a:gdLst/>
              <a:ahLst/>
              <a:cxnLst/>
              <a:rect r="r" b="b" t="t" l="l"/>
              <a:pathLst>
                <a:path h="694086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694086"/>
                  </a:lnTo>
                  <a:lnTo>
                    <a:pt x="0" y="694086"/>
                  </a:lnTo>
                  <a:close/>
                </a:path>
              </a:pathLst>
            </a:custGeom>
            <a:blipFill>
              <a:blip r:embed="rId2"/>
              <a:stretch>
                <a:fillRect l="0" t="-23116" r="0" b="-23116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028700" y="4879926"/>
            <a:ext cx="4645885" cy="3967328"/>
            <a:chOff x="0" y="0"/>
            <a:chExt cx="812800" cy="694086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694086"/>
            </a:xfrm>
            <a:custGeom>
              <a:avLst/>
              <a:gdLst/>
              <a:ahLst/>
              <a:cxnLst/>
              <a:rect r="r" b="b" t="t" l="l"/>
              <a:pathLst>
                <a:path h="694086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694086"/>
                  </a:lnTo>
                  <a:lnTo>
                    <a:pt x="0" y="694086"/>
                  </a:lnTo>
                  <a:close/>
                </a:path>
              </a:pathLst>
            </a:custGeom>
            <a:blipFill>
              <a:blip r:embed="rId3"/>
              <a:stretch>
                <a:fillRect l="-14259" t="0" r="-14259" b="0"/>
              </a:stretch>
            </a:blip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6425624" y="1085582"/>
            <a:ext cx="8551337" cy="2502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043"/>
              </a:lnSpc>
            </a:pPr>
            <a:r>
              <a:rPr lang="en-US" sz="7174">
                <a:solidFill>
                  <a:srgbClr val="000000"/>
                </a:solidFill>
                <a:latin typeface="Montserrat Ultra-Bold"/>
              </a:rPr>
              <a:t>VENUE BOOKING </a:t>
            </a:r>
          </a:p>
          <a:p>
            <a:pPr>
              <a:lnSpc>
                <a:spcPts val="10043"/>
              </a:lnSpc>
            </a:pPr>
            <a:r>
              <a:rPr lang="en-US" sz="7174">
                <a:solidFill>
                  <a:srgbClr val="000000"/>
                </a:solidFill>
                <a:latin typeface="Montserrat Ultra-Bold"/>
              </a:rPr>
              <a:t>SYSTEM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425624" y="3597382"/>
            <a:ext cx="9757764" cy="23215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800"/>
              </a:lnSpc>
            </a:pPr>
            <a:r>
              <a:rPr lang="en-US" sz="4400">
                <a:solidFill>
                  <a:srgbClr val="000000"/>
                </a:solidFill>
                <a:latin typeface="Poppins Light Bold"/>
              </a:rPr>
              <a:t>Team Name : HackHustlers</a:t>
            </a:r>
          </a:p>
          <a:p>
            <a:pPr>
              <a:lnSpc>
                <a:spcPts val="4800"/>
              </a:lnSpc>
            </a:pPr>
          </a:p>
          <a:p>
            <a:pPr>
              <a:lnSpc>
                <a:spcPts val="4800"/>
              </a:lnSpc>
            </a:pP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2380382" y="8929026"/>
            <a:ext cx="13527237" cy="1377024"/>
          </a:xfrm>
          <a:custGeom>
            <a:avLst/>
            <a:gdLst/>
            <a:ahLst/>
            <a:cxnLst/>
            <a:rect r="r" b="b" t="t" l="l"/>
            <a:pathLst>
              <a:path h="1377024" w="13527237">
                <a:moveTo>
                  <a:pt x="0" y="0"/>
                </a:moveTo>
                <a:lnTo>
                  <a:pt x="13527236" y="0"/>
                </a:lnTo>
                <a:lnTo>
                  <a:pt x="13527236" y="1377024"/>
                </a:lnTo>
                <a:lnTo>
                  <a:pt x="0" y="137702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6425624" y="90112"/>
            <a:ext cx="9757764" cy="7874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999"/>
              </a:lnSpc>
            </a:pPr>
            <a:r>
              <a:rPr lang="en-US" sz="3499">
                <a:solidFill>
                  <a:srgbClr val="000000"/>
                </a:solidFill>
                <a:latin typeface="Open Sans Extra Bold"/>
              </a:rPr>
              <a:t>COEP Tech Hackathon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106903" y="5271734"/>
            <a:ext cx="9188779" cy="3126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39189" indent="-319595" lvl="1">
              <a:lnSpc>
                <a:spcPts val="4144"/>
              </a:lnSpc>
              <a:buFont typeface="Arial"/>
              <a:buChar char="•"/>
            </a:pPr>
            <a:r>
              <a:rPr lang="en-US" sz="2960">
                <a:solidFill>
                  <a:srgbClr val="000000"/>
                </a:solidFill>
                <a:latin typeface="Proxima Nova"/>
              </a:rPr>
              <a:t>Mukta Naik  - 612203122           SY Comp     </a:t>
            </a:r>
          </a:p>
          <a:p>
            <a:pPr marL="639189" indent="-319595" lvl="1">
              <a:lnSpc>
                <a:spcPts val="4144"/>
              </a:lnSpc>
              <a:buFont typeface="Arial"/>
              <a:buChar char="•"/>
            </a:pPr>
            <a:r>
              <a:rPr lang="en-US" sz="2960">
                <a:solidFill>
                  <a:srgbClr val="000000"/>
                </a:solidFill>
                <a:latin typeface="Proxima Nova"/>
              </a:rPr>
              <a:t>Sayali Khedkar - 612203092     SY Comp</a:t>
            </a:r>
          </a:p>
          <a:p>
            <a:pPr marL="639189" indent="-319595" lvl="1">
              <a:lnSpc>
                <a:spcPts val="4144"/>
              </a:lnSpc>
              <a:buFont typeface="Arial"/>
              <a:buChar char="•"/>
            </a:pPr>
            <a:r>
              <a:rPr lang="en-US" sz="2960">
                <a:solidFill>
                  <a:srgbClr val="000000"/>
                </a:solidFill>
                <a:latin typeface="Proxima Nova"/>
              </a:rPr>
              <a:t>Rutuja Dautpure - 612203032   SY Comp</a:t>
            </a:r>
          </a:p>
          <a:p>
            <a:pPr marL="639189" indent="-319595" lvl="1">
              <a:lnSpc>
                <a:spcPts val="4144"/>
              </a:lnSpc>
              <a:buFont typeface="Arial"/>
              <a:buChar char="•"/>
            </a:pPr>
            <a:r>
              <a:rPr lang="en-US" sz="2960">
                <a:solidFill>
                  <a:srgbClr val="000000"/>
                </a:solidFill>
                <a:latin typeface="Proxima Nova"/>
              </a:rPr>
              <a:t>Sakshi Powar - 612203145         SY Comp</a:t>
            </a:r>
          </a:p>
          <a:p>
            <a:pPr marL="639189" indent="-319595" lvl="1">
              <a:lnSpc>
                <a:spcPts val="4144"/>
              </a:lnSpc>
              <a:buFont typeface="Arial"/>
              <a:buChar char="•"/>
            </a:pPr>
            <a:r>
              <a:rPr lang="en-US" sz="2960">
                <a:solidFill>
                  <a:srgbClr val="000000"/>
                </a:solidFill>
                <a:latin typeface="Proxima Nova"/>
              </a:rPr>
              <a:t>Vaishnavi Shelar - 612203162    SY Comp</a:t>
            </a:r>
          </a:p>
          <a:p>
            <a:pPr marL="639189" indent="-319595" lvl="1">
              <a:lnSpc>
                <a:spcPts val="4144"/>
              </a:lnSpc>
              <a:buFont typeface="Arial"/>
              <a:buChar char="•"/>
            </a:pPr>
            <a:r>
              <a:rPr lang="en-US" sz="2960">
                <a:solidFill>
                  <a:srgbClr val="000000"/>
                </a:solidFill>
                <a:latin typeface="Proxima Nova"/>
              </a:rPr>
              <a:t>Isha Khutafale - 642303011 SY Comp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0F4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37065" y="273780"/>
            <a:ext cx="17413870" cy="7664833"/>
          </a:xfrm>
          <a:custGeom>
            <a:avLst/>
            <a:gdLst/>
            <a:ahLst/>
            <a:cxnLst/>
            <a:rect r="r" b="b" t="t" l="l"/>
            <a:pathLst>
              <a:path h="7664833" w="17413870">
                <a:moveTo>
                  <a:pt x="0" y="0"/>
                </a:moveTo>
                <a:lnTo>
                  <a:pt x="17413870" y="0"/>
                </a:lnTo>
                <a:lnTo>
                  <a:pt x="17413870" y="7664833"/>
                </a:lnTo>
                <a:lnTo>
                  <a:pt x="0" y="76648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188" t="-1543" r="0" b="-388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37065" y="8738526"/>
            <a:ext cx="17156532" cy="1548474"/>
          </a:xfrm>
          <a:custGeom>
            <a:avLst/>
            <a:gdLst/>
            <a:ahLst/>
            <a:cxnLst/>
            <a:rect r="r" b="b" t="t" l="l"/>
            <a:pathLst>
              <a:path h="1548474" w="17156532">
                <a:moveTo>
                  <a:pt x="0" y="0"/>
                </a:moveTo>
                <a:lnTo>
                  <a:pt x="17156532" y="0"/>
                </a:lnTo>
                <a:lnTo>
                  <a:pt x="17156532" y="1548474"/>
                </a:lnTo>
                <a:lnTo>
                  <a:pt x="0" y="154847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6393" r="0" b="-6393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03067" y="297681"/>
            <a:ext cx="18084933" cy="7760741"/>
          </a:xfrm>
          <a:custGeom>
            <a:avLst/>
            <a:gdLst/>
            <a:ahLst/>
            <a:cxnLst/>
            <a:rect r="r" b="b" t="t" l="l"/>
            <a:pathLst>
              <a:path h="7760741" w="18084933">
                <a:moveTo>
                  <a:pt x="0" y="0"/>
                </a:moveTo>
                <a:lnTo>
                  <a:pt x="18084933" y="0"/>
                </a:lnTo>
                <a:lnTo>
                  <a:pt x="18084933" y="7760741"/>
                </a:lnTo>
                <a:lnTo>
                  <a:pt x="0" y="77607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94" t="0" r="-494" b="-511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65734" y="8484063"/>
            <a:ext cx="17156532" cy="1548474"/>
          </a:xfrm>
          <a:custGeom>
            <a:avLst/>
            <a:gdLst/>
            <a:ahLst/>
            <a:cxnLst/>
            <a:rect r="r" b="b" t="t" l="l"/>
            <a:pathLst>
              <a:path h="1548474" w="17156532">
                <a:moveTo>
                  <a:pt x="0" y="0"/>
                </a:moveTo>
                <a:lnTo>
                  <a:pt x="17156532" y="0"/>
                </a:lnTo>
                <a:lnTo>
                  <a:pt x="17156532" y="1548474"/>
                </a:lnTo>
                <a:lnTo>
                  <a:pt x="0" y="154847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6393" r="0" b="-6393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766494" y="-1083984"/>
            <a:ext cx="21820987" cy="2599820"/>
            <a:chOff x="0" y="0"/>
            <a:chExt cx="6110362" cy="72800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110362" cy="728007"/>
            </a:xfrm>
            <a:custGeom>
              <a:avLst/>
              <a:gdLst/>
              <a:ahLst/>
              <a:cxnLst/>
              <a:rect r="r" b="b" t="t" l="l"/>
              <a:pathLst>
                <a:path h="728007" w="6110362">
                  <a:moveTo>
                    <a:pt x="0" y="0"/>
                  </a:moveTo>
                  <a:lnTo>
                    <a:pt x="6110362" y="0"/>
                  </a:lnTo>
                  <a:lnTo>
                    <a:pt x="6110362" y="728007"/>
                  </a:lnTo>
                  <a:lnTo>
                    <a:pt x="0" y="728007"/>
                  </a:lnTo>
                  <a:close/>
                </a:path>
              </a:pathLst>
            </a:custGeom>
            <a:solidFill>
              <a:srgbClr val="18445D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6110362" cy="7661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-413031" y="92101"/>
            <a:ext cx="8010685" cy="11275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249"/>
              </a:lnSpc>
              <a:spcBef>
                <a:spcPct val="0"/>
              </a:spcBef>
            </a:pPr>
            <a:r>
              <a:rPr lang="en-US" sz="6606">
                <a:solidFill>
                  <a:srgbClr val="FFFFFF"/>
                </a:solidFill>
                <a:latin typeface="Open Sans Extra Bold"/>
              </a:rPr>
              <a:t>Features:   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17798" y="2505825"/>
            <a:ext cx="8326202" cy="5982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1226093" indent="-613046" lvl="1">
              <a:lnSpc>
                <a:spcPts val="7950"/>
              </a:lnSpc>
              <a:buFont typeface="Arial"/>
              <a:buChar char="•"/>
            </a:pPr>
            <a:r>
              <a:rPr lang="en-US" sz="5678">
                <a:solidFill>
                  <a:srgbClr val="000000"/>
                </a:solidFill>
                <a:latin typeface="Proxima Nova"/>
              </a:rPr>
              <a:t>Login</a:t>
            </a:r>
          </a:p>
          <a:p>
            <a:pPr algn="just" marL="1226093" indent="-613046" lvl="1">
              <a:lnSpc>
                <a:spcPts val="7950"/>
              </a:lnSpc>
              <a:buFont typeface="Arial"/>
              <a:buChar char="•"/>
            </a:pPr>
            <a:r>
              <a:rPr lang="en-US" sz="5678">
                <a:solidFill>
                  <a:srgbClr val="000000"/>
                </a:solidFill>
                <a:latin typeface="Proxima Nova"/>
              </a:rPr>
              <a:t>Logout</a:t>
            </a:r>
          </a:p>
          <a:p>
            <a:pPr marL="1226093" indent="-613046" lvl="1">
              <a:lnSpc>
                <a:spcPts val="7950"/>
              </a:lnSpc>
              <a:buFont typeface="Arial"/>
              <a:buChar char="•"/>
            </a:pPr>
            <a:r>
              <a:rPr lang="en-US" sz="5678">
                <a:solidFill>
                  <a:srgbClr val="000000"/>
                </a:solidFill>
                <a:latin typeface="Proxima Nova"/>
              </a:rPr>
              <a:t>Update Profile and Password</a:t>
            </a:r>
          </a:p>
          <a:p>
            <a:pPr algn="just" marL="1226093" indent="-613046" lvl="1">
              <a:lnSpc>
                <a:spcPts val="7950"/>
              </a:lnSpc>
              <a:buFont typeface="Arial"/>
              <a:buChar char="•"/>
            </a:pPr>
            <a:r>
              <a:rPr lang="en-US" sz="5678">
                <a:solidFill>
                  <a:srgbClr val="000000"/>
                </a:solidFill>
                <a:latin typeface="Proxima Nova"/>
              </a:rPr>
              <a:t>View Venues</a:t>
            </a:r>
          </a:p>
          <a:p>
            <a:pPr algn="just">
              <a:lnSpc>
                <a:spcPts val="7950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6271442" y="275401"/>
            <a:ext cx="5745116" cy="7532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254"/>
              </a:lnSpc>
            </a:pPr>
            <a:r>
              <a:rPr lang="en-US" sz="4467">
                <a:solidFill>
                  <a:srgbClr val="507EA8"/>
                </a:solidFill>
                <a:latin typeface="Proxima Nova Bold"/>
              </a:rPr>
              <a:t>User Side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481116" y="1445588"/>
            <a:ext cx="6778184" cy="7310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472"/>
              </a:lnSpc>
            </a:pPr>
          </a:p>
          <a:p>
            <a:pPr algn="just" marL="998136" indent="-499068" lvl="1">
              <a:lnSpc>
                <a:spcPts val="6472"/>
              </a:lnSpc>
              <a:buFont typeface="Arial"/>
              <a:buChar char="•"/>
            </a:pPr>
            <a:r>
              <a:rPr lang="en-US" sz="4623">
                <a:solidFill>
                  <a:srgbClr val="000000"/>
                </a:solidFill>
                <a:latin typeface="Proxima Nova"/>
              </a:rPr>
              <a:t>Booking Form </a:t>
            </a:r>
          </a:p>
          <a:p>
            <a:pPr marL="1996272" indent="-665424" lvl="2">
              <a:lnSpc>
                <a:spcPts val="6472"/>
              </a:lnSpc>
              <a:buFont typeface="Arial"/>
              <a:buChar char="⚬"/>
            </a:pPr>
            <a:r>
              <a:rPr lang="en-US" sz="4623">
                <a:solidFill>
                  <a:srgbClr val="000000"/>
                </a:solidFill>
                <a:latin typeface="Proxima Nova"/>
              </a:rPr>
              <a:t>wont take reserved slots for halls</a:t>
            </a:r>
          </a:p>
          <a:p>
            <a:pPr algn="just" marL="998136" indent="-499068" lvl="1">
              <a:lnSpc>
                <a:spcPts val="6472"/>
              </a:lnSpc>
              <a:buFont typeface="Arial"/>
              <a:buChar char="•"/>
            </a:pPr>
            <a:r>
              <a:rPr lang="en-US" sz="4623">
                <a:solidFill>
                  <a:srgbClr val="000000"/>
                </a:solidFill>
                <a:latin typeface="Proxima Nova"/>
              </a:rPr>
              <a:t>Requests Status</a:t>
            </a:r>
          </a:p>
          <a:p>
            <a:pPr algn="just" marL="1996272" indent="-665424" lvl="2">
              <a:lnSpc>
                <a:spcPts val="6472"/>
              </a:lnSpc>
              <a:buFont typeface="Arial"/>
              <a:buChar char="⚬"/>
            </a:pPr>
            <a:r>
              <a:rPr lang="en-US" sz="4623">
                <a:solidFill>
                  <a:srgbClr val="000000"/>
                </a:solidFill>
                <a:latin typeface="Proxima Nova"/>
              </a:rPr>
              <a:t>Cancel</a:t>
            </a:r>
          </a:p>
          <a:p>
            <a:pPr algn="just" marL="998136" indent="-499068" lvl="1">
              <a:lnSpc>
                <a:spcPts val="6472"/>
              </a:lnSpc>
              <a:buFont typeface="Arial"/>
              <a:buChar char="•"/>
            </a:pPr>
            <a:r>
              <a:rPr lang="en-US" sz="4623">
                <a:solidFill>
                  <a:srgbClr val="000000"/>
                </a:solidFill>
                <a:latin typeface="Proxima Nova"/>
              </a:rPr>
              <a:t>Contact Admin</a:t>
            </a:r>
          </a:p>
          <a:p>
            <a:pPr algn="just">
              <a:lnSpc>
                <a:spcPts val="6472"/>
              </a:lnSpc>
            </a:pP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565734" y="8488239"/>
            <a:ext cx="17156532" cy="1548474"/>
          </a:xfrm>
          <a:custGeom>
            <a:avLst/>
            <a:gdLst/>
            <a:ahLst/>
            <a:cxnLst/>
            <a:rect r="r" b="b" t="t" l="l"/>
            <a:pathLst>
              <a:path h="1548474" w="17156532">
                <a:moveTo>
                  <a:pt x="0" y="0"/>
                </a:moveTo>
                <a:lnTo>
                  <a:pt x="17156532" y="0"/>
                </a:lnTo>
                <a:lnTo>
                  <a:pt x="17156532" y="1548475"/>
                </a:lnTo>
                <a:lnTo>
                  <a:pt x="0" y="154847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6393" r="0" b="-6393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766494" y="-1083984"/>
            <a:ext cx="21820987" cy="2599820"/>
            <a:chOff x="0" y="0"/>
            <a:chExt cx="6110362" cy="72800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110362" cy="728007"/>
            </a:xfrm>
            <a:custGeom>
              <a:avLst/>
              <a:gdLst/>
              <a:ahLst/>
              <a:cxnLst/>
              <a:rect r="r" b="b" t="t" l="l"/>
              <a:pathLst>
                <a:path h="728007" w="6110362">
                  <a:moveTo>
                    <a:pt x="0" y="0"/>
                  </a:moveTo>
                  <a:lnTo>
                    <a:pt x="6110362" y="0"/>
                  </a:lnTo>
                  <a:lnTo>
                    <a:pt x="6110362" y="728007"/>
                  </a:lnTo>
                  <a:lnTo>
                    <a:pt x="0" y="728007"/>
                  </a:lnTo>
                  <a:close/>
                </a:path>
              </a:pathLst>
            </a:custGeom>
            <a:solidFill>
              <a:srgbClr val="18445D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6110362" cy="7661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1300249" y="10046008"/>
            <a:ext cx="21820987" cy="1028700"/>
            <a:chOff x="0" y="0"/>
            <a:chExt cx="6110362" cy="28805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110362" cy="288059"/>
            </a:xfrm>
            <a:custGeom>
              <a:avLst/>
              <a:gdLst/>
              <a:ahLst/>
              <a:cxnLst/>
              <a:rect r="r" b="b" t="t" l="l"/>
              <a:pathLst>
                <a:path h="288059" w="6110362">
                  <a:moveTo>
                    <a:pt x="0" y="0"/>
                  </a:moveTo>
                  <a:lnTo>
                    <a:pt x="6110362" y="0"/>
                  </a:lnTo>
                  <a:lnTo>
                    <a:pt x="6110362" y="288059"/>
                  </a:lnTo>
                  <a:lnTo>
                    <a:pt x="0" y="288059"/>
                  </a:lnTo>
                  <a:close/>
                </a:path>
              </a:pathLst>
            </a:custGeom>
            <a:solidFill>
              <a:srgbClr val="18445D"/>
            </a:solidFill>
            <a:ln cap="sq">
              <a:noFill/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6110362" cy="32615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-413031" y="92101"/>
            <a:ext cx="8010685" cy="11275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249"/>
              </a:lnSpc>
              <a:spcBef>
                <a:spcPct val="0"/>
              </a:spcBef>
            </a:pPr>
            <a:r>
              <a:rPr lang="en-US" sz="6606">
                <a:solidFill>
                  <a:srgbClr val="FFFFFF"/>
                </a:solidFill>
                <a:latin typeface="Open Sans Extra Bold"/>
              </a:rPr>
              <a:t>Features:   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57946" y="1979878"/>
            <a:ext cx="13199343" cy="72322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1272127" indent="-636063" lvl="1">
              <a:lnSpc>
                <a:spcPts val="8249"/>
              </a:lnSpc>
              <a:buFont typeface="Arial"/>
              <a:buChar char="•"/>
            </a:pPr>
            <a:r>
              <a:rPr lang="en-US" sz="5892">
                <a:solidFill>
                  <a:srgbClr val="000000"/>
                </a:solidFill>
                <a:latin typeface="Proxima Nova"/>
              </a:rPr>
              <a:t>Login</a:t>
            </a:r>
          </a:p>
          <a:p>
            <a:pPr algn="just" marL="1272127" indent="-636063" lvl="1">
              <a:lnSpc>
                <a:spcPts val="8249"/>
              </a:lnSpc>
              <a:buFont typeface="Arial"/>
              <a:buChar char="•"/>
            </a:pPr>
            <a:r>
              <a:rPr lang="en-US" sz="5892">
                <a:solidFill>
                  <a:srgbClr val="000000"/>
                </a:solidFill>
                <a:latin typeface="Proxima Nova"/>
              </a:rPr>
              <a:t>Logout</a:t>
            </a:r>
          </a:p>
          <a:p>
            <a:pPr algn="just" marL="1272127" indent="-636063" lvl="1">
              <a:lnSpc>
                <a:spcPts val="8249"/>
              </a:lnSpc>
              <a:buFont typeface="Arial"/>
              <a:buChar char="•"/>
            </a:pPr>
            <a:r>
              <a:rPr lang="en-US" sz="5892">
                <a:solidFill>
                  <a:srgbClr val="000000"/>
                </a:solidFill>
                <a:latin typeface="Proxima Nova"/>
              </a:rPr>
              <a:t>View Venues</a:t>
            </a:r>
          </a:p>
          <a:p>
            <a:pPr algn="just" marL="1272127" indent="-636063" lvl="1">
              <a:lnSpc>
                <a:spcPts val="8249"/>
              </a:lnSpc>
              <a:buFont typeface="Arial"/>
              <a:buChar char="•"/>
            </a:pPr>
            <a:r>
              <a:rPr lang="en-US" sz="5892">
                <a:solidFill>
                  <a:srgbClr val="000000"/>
                </a:solidFill>
                <a:latin typeface="Proxima Nova"/>
              </a:rPr>
              <a:t>Accept requests from their Club secretary or head</a:t>
            </a:r>
          </a:p>
          <a:p>
            <a:pPr algn="just" marL="1272127" indent="-636063" lvl="1">
              <a:lnSpc>
                <a:spcPts val="8249"/>
              </a:lnSpc>
              <a:buFont typeface="Arial"/>
              <a:buChar char="•"/>
            </a:pPr>
            <a:r>
              <a:rPr lang="en-US" sz="5892">
                <a:solidFill>
                  <a:srgbClr val="000000"/>
                </a:solidFill>
                <a:latin typeface="Proxima Nova"/>
              </a:rPr>
              <a:t>Dynamic Calendar View </a:t>
            </a:r>
          </a:p>
          <a:p>
            <a:pPr algn="just">
              <a:lnSpc>
                <a:spcPts val="8249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6271442" y="303060"/>
            <a:ext cx="5745116" cy="7532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254"/>
              </a:lnSpc>
            </a:pPr>
            <a:r>
              <a:rPr lang="en-US" sz="4467">
                <a:solidFill>
                  <a:srgbClr val="507EA8"/>
                </a:solidFill>
                <a:latin typeface="Proxima Nova Bold"/>
              </a:rPr>
              <a:t>Admin side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565734" y="8488239"/>
            <a:ext cx="17156532" cy="1548474"/>
          </a:xfrm>
          <a:custGeom>
            <a:avLst/>
            <a:gdLst/>
            <a:ahLst/>
            <a:cxnLst/>
            <a:rect r="r" b="b" t="t" l="l"/>
            <a:pathLst>
              <a:path h="1548474" w="17156532">
                <a:moveTo>
                  <a:pt x="0" y="0"/>
                </a:moveTo>
                <a:lnTo>
                  <a:pt x="17156532" y="0"/>
                </a:lnTo>
                <a:lnTo>
                  <a:pt x="17156532" y="1548475"/>
                </a:lnTo>
                <a:lnTo>
                  <a:pt x="0" y="154847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6393" r="0" b="-6393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766494" y="-1083984"/>
            <a:ext cx="21820987" cy="2599820"/>
            <a:chOff x="0" y="0"/>
            <a:chExt cx="6110362" cy="72800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110362" cy="728007"/>
            </a:xfrm>
            <a:custGeom>
              <a:avLst/>
              <a:gdLst/>
              <a:ahLst/>
              <a:cxnLst/>
              <a:rect r="r" b="b" t="t" l="l"/>
              <a:pathLst>
                <a:path h="728007" w="6110362">
                  <a:moveTo>
                    <a:pt x="0" y="0"/>
                  </a:moveTo>
                  <a:lnTo>
                    <a:pt x="6110362" y="0"/>
                  </a:lnTo>
                  <a:lnTo>
                    <a:pt x="6110362" y="728007"/>
                  </a:lnTo>
                  <a:lnTo>
                    <a:pt x="0" y="728007"/>
                  </a:lnTo>
                  <a:close/>
                </a:path>
              </a:pathLst>
            </a:custGeom>
            <a:solidFill>
              <a:srgbClr val="18445D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6110362" cy="7661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-413031" y="92101"/>
            <a:ext cx="8010685" cy="11275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249"/>
              </a:lnSpc>
              <a:spcBef>
                <a:spcPct val="0"/>
              </a:spcBef>
            </a:pPr>
            <a:r>
              <a:rPr lang="en-US" sz="6606">
                <a:solidFill>
                  <a:srgbClr val="FFFFFF"/>
                </a:solidFill>
                <a:latin typeface="Open Sans Extra Bold"/>
              </a:rPr>
              <a:t>Features:   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538870"/>
            <a:ext cx="7507080" cy="6280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1105471" indent="-552736" lvl="1">
              <a:lnSpc>
                <a:spcPts val="7168"/>
              </a:lnSpc>
              <a:buFont typeface="Arial"/>
              <a:buChar char="•"/>
            </a:pPr>
            <a:r>
              <a:rPr lang="en-US" sz="5120">
                <a:solidFill>
                  <a:srgbClr val="000000"/>
                </a:solidFill>
                <a:latin typeface="Proxima Nova"/>
              </a:rPr>
              <a:t>Login</a:t>
            </a:r>
          </a:p>
          <a:p>
            <a:pPr algn="just" marL="1105471" indent="-552736" lvl="1">
              <a:lnSpc>
                <a:spcPts val="7168"/>
              </a:lnSpc>
              <a:buFont typeface="Arial"/>
              <a:buChar char="•"/>
            </a:pPr>
            <a:r>
              <a:rPr lang="en-US" sz="5120">
                <a:solidFill>
                  <a:srgbClr val="000000"/>
                </a:solidFill>
                <a:latin typeface="Proxima Nova"/>
              </a:rPr>
              <a:t>Logout</a:t>
            </a:r>
          </a:p>
          <a:p>
            <a:pPr marL="1105471" indent="-552736" lvl="1">
              <a:lnSpc>
                <a:spcPts val="7168"/>
              </a:lnSpc>
              <a:buFont typeface="Arial"/>
              <a:buChar char="•"/>
            </a:pPr>
            <a:r>
              <a:rPr lang="en-US" sz="5120">
                <a:solidFill>
                  <a:srgbClr val="000000"/>
                </a:solidFill>
                <a:latin typeface="Proxima Nova"/>
              </a:rPr>
              <a:t>View Venues /Add Venues</a:t>
            </a:r>
          </a:p>
          <a:p>
            <a:pPr algn="just" marL="1105471" indent="-552736" lvl="1">
              <a:lnSpc>
                <a:spcPts val="7168"/>
              </a:lnSpc>
              <a:buFont typeface="Arial"/>
              <a:buChar char="•"/>
            </a:pPr>
            <a:r>
              <a:rPr lang="en-US" sz="5120">
                <a:solidFill>
                  <a:srgbClr val="000000"/>
                </a:solidFill>
                <a:latin typeface="Proxima Nova"/>
              </a:rPr>
              <a:t>Accept / Reject / View Requests</a:t>
            </a:r>
          </a:p>
          <a:p>
            <a:pPr algn="just">
              <a:lnSpc>
                <a:spcPts val="7168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6271442" y="303060"/>
            <a:ext cx="5745116" cy="7532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254"/>
              </a:lnSpc>
            </a:pPr>
            <a:r>
              <a:rPr lang="en-US" sz="4467">
                <a:solidFill>
                  <a:srgbClr val="507EA8"/>
                </a:solidFill>
                <a:latin typeface="Proxima Nova Bold"/>
              </a:rPr>
              <a:t>Super Admin Side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825373" y="2880218"/>
            <a:ext cx="7817515" cy="55877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1151184" indent="-575592" lvl="1">
              <a:lnSpc>
                <a:spcPts val="7464"/>
              </a:lnSpc>
              <a:buFont typeface="Arial"/>
              <a:buChar char="•"/>
            </a:pPr>
            <a:r>
              <a:rPr lang="en-US" sz="5332">
                <a:solidFill>
                  <a:srgbClr val="000000"/>
                </a:solidFill>
                <a:latin typeface="Proxima Nova"/>
              </a:rPr>
              <a:t>Add Users </a:t>
            </a:r>
          </a:p>
          <a:p>
            <a:pPr marL="1151184" indent="-575592" lvl="1">
              <a:lnSpc>
                <a:spcPts val="7464"/>
              </a:lnSpc>
              <a:buFont typeface="Arial"/>
              <a:buChar char="•"/>
            </a:pPr>
            <a:r>
              <a:rPr lang="en-US" sz="5332">
                <a:solidFill>
                  <a:srgbClr val="000000"/>
                </a:solidFill>
                <a:latin typeface="Proxima Nova"/>
              </a:rPr>
              <a:t>Add Admin(Faculty Advisors)</a:t>
            </a:r>
          </a:p>
          <a:p>
            <a:pPr marL="1151184" indent="-575592" lvl="1">
              <a:lnSpc>
                <a:spcPts val="7464"/>
              </a:lnSpc>
              <a:buFont typeface="Arial"/>
              <a:buChar char="•"/>
            </a:pPr>
            <a:r>
              <a:rPr lang="en-US" sz="5332">
                <a:solidFill>
                  <a:srgbClr val="000000"/>
                </a:solidFill>
                <a:latin typeface="Proxima Nova"/>
              </a:rPr>
              <a:t>Analysis of Bookings</a:t>
            </a:r>
          </a:p>
          <a:p>
            <a:pPr algn="just" marL="1151184" indent="-575592" lvl="1">
              <a:lnSpc>
                <a:spcPts val="7464"/>
              </a:lnSpc>
              <a:buFont typeface="Arial"/>
              <a:buChar char="•"/>
            </a:pPr>
            <a:r>
              <a:rPr lang="en-US" sz="5332">
                <a:solidFill>
                  <a:srgbClr val="000000"/>
                </a:solidFill>
                <a:latin typeface="Proxima Nova"/>
              </a:rPr>
              <a:t>Report Generation</a:t>
            </a:r>
          </a:p>
          <a:p>
            <a:pPr algn="just">
              <a:lnSpc>
                <a:spcPts val="7464"/>
              </a:lnSpc>
            </a:pP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565734" y="8488239"/>
            <a:ext cx="17156532" cy="1548474"/>
          </a:xfrm>
          <a:custGeom>
            <a:avLst/>
            <a:gdLst/>
            <a:ahLst/>
            <a:cxnLst/>
            <a:rect r="r" b="b" t="t" l="l"/>
            <a:pathLst>
              <a:path h="1548474" w="17156532">
                <a:moveTo>
                  <a:pt x="0" y="0"/>
                </a:moveTo>
                <a:lnTo>
                  <a:pt x="17156532" y="0"/>
                </a:lnTo>
                <a:lnTo>
                  <a:pt x="17156532" y="1548475"/>
                </a:lnTo>
                <a:lnTo>
                  <a:pt x="0" y="154847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6393" r="0" b="-6393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766494" y="-736375"/>
            <a:ext cx="21820987" cy="2599820"/>
            <a:chOff x="0" y="0"/>
            <a:chExt cx="6110362" cy="72800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110362" cy="728007"/>
            </a:xfrm>
            <a:custGeom>
              <a:avLst/>
              <a:gdLst/>
              <a:ahLst/>
              <a:cxnLst/>
              <a:rect r="r" b="b" t="t" l="l"/>
              <a:pathLst>
                <a:path h="728007" w="6110362">
                  <a:moveTo>
                    <a:pt x="0" y="0"/>
                  </a:moveTo>
                  <a:lnTo>
                    <a:pt x="6110362" y="0"/>
                  </a:lnTo>
                  <a:lnTo>
                    <a:pt x="6110362" y="728007"/>
                  </a:lnTo>
                  <a:lnTo>
                    <a:pt x="0" y="728007"/>
                  </a:lnTo>
                  <a:close/>
                </a:path>
              </a:pathLst>
            </a:custGeom>
            <a:solidFill>
              <a:srgbClr val="18445D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6110362" cy="7661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0" y="402991"/>
            <a:ext cx="8010685" cy="11275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249"/>
              </a:lnSpc>
              <a:spcBef>
                <a:spcPct val="0"/>
              </a:spcBef>
            </a:pPr>
            <a:r>
              <a:rPr lang="en-US" sz="6606">
                <a:solidFill>
                  <a:srgbClr val="FFFFFF"/>
                </a:solidFill>
                <a:latin typeface="Open Sans Extra Bold"/>
              </a:rPr>
              <a:t>Booking Flow :   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53465" y="2175233"/>
            <a:ext cx="16805835" cy="68295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1051669" indent="-525834" lvl="1">
              <a:lnSpc>
                <a:spcPts val="6819"/>
              </a:lnSpc>
              <a:buFont typeface="Arial"/>
              <a:buChar char="•"/>
            </a:pPr>
            <a:r>
              <a:rPr lang="en-US" sz="4871">
                <a:solidFill>
                  <a:srgbClr val="000000"/>
                </a:solidFill>
                <a:latin typeface="Proxima Nova"/>
              </a:rPr>
              <a:t>Select hall -&gt;  Select Date -&gt; Select slot </a:t>
            </a:r>
          </a:p>
          <a:p>
            <a:pPr algn="just" marL="1051669" indent="-525834" lvl="1">
              <a:lnSpc>
                <a:spcPts val="6819"/>
              </a:lnSpc>
              <a:buFont typeface="Arial"/>
              <a:buChar char="•"/>
            </a:pPr>
            <a:r>
              <a:rPr lang="en-US" sz="4871">
                <a:solidFill>
                  <a:srgbClr val="000000"/>
                </a:solidFill>
                <a:latin typeface="Proxima Nova"/>
              </a:rPr>
              <a:t>If : hall reserved (accepted by Super-admin) for that same date , same time (or overlapping time)  -&gt; can’t book</a:t>
            </a:r>
          </a:p>
          <a:p>
            <a:pPr algn="just" marL="1051669" indent="-525834" lvl="1">
              <a:lnSpc>
                <a:spcPts val="6819"/>
              </a:lnSpc>
              <a:buFont typeface="Arial"/>
              <a:buChar char="•"/>
            </a:pPr>
            <a:r>
              <a:rPr lang="en-US" sz="4871">
                <a:solidFill>
                  <a:srgbClr val="000000"/>
                </a:solidFill>
                <a:latin typeface="Proxima Nova"/>
              </a:rPr>
              <a:t>Elif : Booking request -&gt; put by user  -&gt;  To Admin ( Faculty Advisor) -&gt; if Accepted  -&gt; To Super -Admin -&gt; Booking accepted -&gt; Mail of Acceptance sent </a:t>
            </a:r>
          </a:p>
          <a:p>
            <a:pPr algn="just" marL="1051669" indent="-525834" lvl="1">
              <a:lnSpc>
                <a:spcPts val="6819"/>
              </a:lnSpc>
              <a:buFont typeface="Arial"/>
              <a:buChar char="•"/>
            </a:pPr>
            <a:r>
              <a:rPr lang="en-US" sz="4871">
                <a:solidFill>
                  <a:srgbClr val="000000"/>
                </a:solidFill>
                <a:latin typeface="Proxima Nova"/>
              </a:rPr>
              <a:t>If rejected -&gt; mail of rejection sent</a:t>
            </a:r>
          </a:p>
          <a:p>
            <a:pPr>
              <a:lnSpc>
                <a:spcPts val="6819"/>
              </a:lnSpc>
            </a:pP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565734" y="8582397"/>
            <a:ext cx="17156532" cy="1548474"/>
          </a:xfrm>
          <a:custGeom>
            <a:avLst/>
            <a:gdLst/>
            <a:ahLst/>
            <a:cxnLst/>
            <a:rect r="r" b="b" t="t" l="l"/>
            <a:pathLst>
              <a:path h="1548474" w="17156532">
                <a:moveTo>
                  <a:pt x="0" y="0"/>
                </a:moveTo>
                <a:lnTo>
                  <a:pt x="17156532" y="0"/>
                </a:lnTo>
                <a:lnTo>
                  <a:pt x="17156532" y="1548475"/>
                </a:lnTo>
                <a:lnTo>
                  <a:pt x="0" y="154847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6393" r="0" b="-6393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217668"/>
            <a:ext cx="18288000" cy="8449659"/>
          </a:xfrm>
          <a:custGeom>
            <a:avLst/>
            <a:gdLst/>
            <a:ahLst/>
            <a:cxnLst/>
            <a:rect r="r" b="b" t="t" l="l"/>
            <a:pathLst>
              <a:path h="8449659" w="18288000">
                <a:moveTo>
                  <a:pt x="0" y="0"/>
                </a:moveTo>
                <a:lnTo>
                  <a:pt x="18288000" y="0"/>
                </a:lnTo>
                <a:lnTo>
                  <a:pt x="18288000" y="8449659"/>
                </a:lnTo>
                <a:lnTo>
                  <a:pt x="0" y="84496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4456" r="0" b="-7287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43180" y="8686916"/>
            <a:ext cx="17479086" cy="1600084"/>
          </a:xfrm>
          <a:custGeom>
            <a:avLst/>
            <a:gdLst/>
            <a:ahLst/>
            <a:cxnLst/>
            <a:rect r="r" b="b" t="t" l="l"/>
            <a:pathLst>
              <a:path h="1600084" w="17479086">
                <a:moveTo>
                  <a:pt x="0" y="0"/>
                </a:moveTo>
                <a:lnTo>
                  <a:pt x="17479086" y="0"/>
                </a:lnTo>
                <a:lnTo>
                  <a:pt x="17479086" y="1600084"/>
                </a:lnTo>
                <a:lnTo>
                  <a:pt x="0" y="160008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302" t="-22822" r="-6148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DAF_TdFQjc0</dc:identifier>
  <dcterms:modified xsi:type="dcterms:W3CDTF">2011-08-01T06:04:30Z</dcterms:modified>
  <cp:revision>1</cp:revision>
  <dc:title>White and Blue Professional Modern Technology Pitch Deck Presentation</dc:title>
</cp:coreProperties>
</file>

<file path=docProps/thumbnail.jpeg>
</file>